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10058400" cy="14630400"/>
  <p:notesSz cx="6858000" cy="9144000"/>
  <p:defaultTextStyle>
    <a:defPPr>
      <a:defRPr lang="en-US"/>
    </a:defPPr>
    <a:lvl1pPr marL="0" algn="l" defTabSz="1352557" rtl="0" eaLnBrk="1" latinLnBrk="0" hangingPunct="1">
      <a:defRPr sz="2663" kern="1200">
        <a:solidFill>
          <a:schemeClr val="tx1"/>
        </a:solidFill>
        <a:latin typeface="+mn-lt"/>
        <a:ea typeface="+mn-ea"/>
        <a:cs typeface="+mn-cs"/>
      </a:defRPr>
    </a:lvl1pPr>
    <a:lvl2pPr marL="676279" algn="l" defTabSz="1352557" rtl="0" eaLnBrk="1" latinLnBrk="0" hangingPunct="1">
      <a:defRPr sz="2663" kern="1200">
        <a:solidFill>
          <a:schemeClr val="tx1"/>
        </a:solidFill>
        <a:latin typeface="+mn-lt"/>
        <a:ea typeface="+mn-ea"/>
        <a:cs typeface="+mn-cs"/>
      </a:defRPr>
    </a:lvl2pPr>
    <a:lvl3pPr marL="1352557" algn="l" defTabSz="1352557" rtl="0" eaLnBrk="1" latinLnBrk="0" hangingPunct="1">
      <a:defRPr sz="2663" kern="1200">
        <a:solidFill>
          <a:schemeClr val="tx1"/>
        </a:solidFill>
        <a:latin typeface="+mn-lt"/>
        <a:ea typeface="+mn-ea"/>
        <a:cs typeface="+mn-cs"/>
      </a:defRPr>
    </a:lvl3pPr>
    <a:lvl4pPr marL="2028836" algn="l" defTabSz="1352557" rtl="0" eaLnBrk="1" latinLnBrk="0" hangingPunct="1">
      <a:defRPr sz="2663" kern="1200">
        <a:solidFill>
          <a:schemeClr val="tx1"/>
        </a:solidFill>
        <a:latin typeface="+mn-lt"/>
        <a:ea typeface="+mn-ea"/>
        <a:cs typeface="+mn-cs"/>
      </a:defRPr>
    </a:lvl4pPr>
    <a:lvl5pPr marL="2705115" algn="l" defTabSz="1352557" rtl="0" eaLnBrk="1" latinLnBrk="0" hangingPunct="1">
      <a:defRPr sz="2663" kern="1200">
        <a:solidFill>
          <a:schemeClr val="tx1"/>
        </a:solidFill>
        <a:latin typeface="+mn-lt"/>
        <a:ea typeface="+mn-ea"/>
        <a:cs typeface="+mn-cs"/>
      </a:defRPr>
    </a:lvl5pPr>
    <a:lvl6pPr marL="3381394" algn="l" defTabSz="1352557" rtl="0" eaLnBrk="1" latinLnBrk="0" hangingPunct="1">
      <a:defRPr sz="2663" kern="1200">
        <a:solidFill>
          <a:schemeClr val="tx1"/>
        </a:solidFill>
        <a:latin typeface="+mn-lt"/>
        <a:ea typeface="+mn-ea"/>
        <a:cs typeface="+mn-cs"/>
      </a:defRPr>
    </a:lvl6pPr>
    <a:lvl7pPr marL="4057673" algn="l" defTabSz="1352557" rtl="0" eaLnBrk="1" latinLnBrk="0" hangingPunct="1">
      <a:defRPr sz="2663" kern="1200">
        <a:solidFill>
          <a:schemeClr val="tx1"/>
        </a:solidFill>
        <a:latin typeface="+mn-lt"/>
        <a:ea typeface="+mn-ea"/>
        <a:cs typeface="+mn-cs"/>
      </a:defRPr>
    </a:lvl7pPr>
    <a:lvl8pPr marL="4733952" algn="l" defTabSz="1352557" rtl="0" eaLnBrk="1" latinLnBrk="0" hangingPunct="1">
      <a:defRPr sz="2663" kern="1200">
        <a:solidFill>
          <a:schemeClr val="tx1"/>
        </a:solidFill>
        <a:latin typeface="+mn-lt"/>
        <a:ea typeface="+mn-ea"/>
        <a:cs typeface="+mn-cs"/>
      </a:defRPr>
    </a:lvl8pPr>
    <a:lvl9pPr marL="5410230" algn="l" defTabSz="1352557" rtl="0" eaLnBrk="1" latinLnBrk="0" hangingPunct="1">
      <a:defRPr sz="266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64A6"/>
    <a:srgbClr val="E2E2E2"/>
    <a:srgbClr val="F17300"/>
    <a:srgbClr val="0F0F43"/>
    <a:srgbClr val="0060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 snapToGrid="0" snapToObjects="1">
      <p:cViewPr varScale="1">
        <p:scale>
          <a:sx n="54" d="100"/>
          <a:sy n="54" d="100"/>
        </p:scale>
        <p:origin x="4026" y="126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9192741504498402E-2"/>
          <c:y val="0.26858931660406699"/>
          <c:w val="0.864064741408061"/>
          <c:h val="0.3473170574186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56-48A4-807C-29B18E5621F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56-48A4-807C-29B18E5621F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056-48A4-807C-29B18E5621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977078736"/>
        <c:axId val="-2145298816"/>
      </c:barChart>
      <c:catAx>
        <c:axId val="-1977078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5298816"/>
        <c:crosses val="autoZero"/>
        <c:auto val="1"/>
        <c:lblAlgn val="ctr"/>
        <c:lblOffset val="100"/>
        <c:noMultiLvlLbl val="0"/>
      </c:catAx>
      <c:valAx>
        <c:axId val="-2145298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977078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B57310-B57D-8845-AC9B-540701EA4618}" type="datetimeFigureOut">
              <a:rPr lang="en-US" smtClean="0"/>
              <a:t>8/11/2021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8550" y="1143000"/>
            <a:ext cx="21209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17A7C7-A042-3A43-BF28-AA1BE8EC9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239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52557" rtl="0" eaLnBrk="1" latinLnBrk="0" hangingPunct="1">
      <a:defRPr sz="1775" kern="1200">
        <a:solidFill>
          <a:schemeClr val="tx1"/>
        </a:solidFill>
        <a:latin typeface="+mn-lt"/>
        <a:ea typeface="+mn-ea"/>
        <a:cs typeface="+mn-cs"/>
      </a:defRPr>
    </a:lvl1pPr>
    <a:lvl2pPr marL="676279" algn="l" defTabSz="1352557" rtl="0" eaLnBrk="1" latinLnBrk="0" hangingPunct="1">
      <a:defRPr sz="1775" kern="1200">
        <a:solidFill>
          <a:schemeClr val="tx1"/>
        </a:solidFill>
        <a:latin typeface="+mn-lt"/>
        <a:ea typeface="+mn-ea"/>
        <a:cs typeface="+mn-cs"/>
      </a:defRPr>
    </a:lvl2pPr>
    <a:lvl3pPr marL="1352557" algn="l" defTabSz="1352557" rtl="0" eaLnBrk="1" latinLnBrk="0" hangingPunct="1">
      <a:defRPr sz="1775" kern="1200">
        <a:solidFill>
          <a:schemeClr val="tx1"/>
        </a:solidFill>
        <a:latin typeface="+mn-lt"/>
        <a:ea typeface="+mn-ea"/>
        <a:cs typeface="+mn-cs"/>
      </a:defRPr>
    </a:lvl3pPr>
    <a:lvl4pPr marL="2028836" algn="l" defTabSz="1352557" rtl="0" eaLnBrk="1" latinLnBrk="0" hangingPunct="1">
      <a:defRPr sz="1775" kern="1200">
        <a:solidFill>
          <a:schemeClr val="tx1"/>
        </a:solidFill>
        <a:latin typeface="+mn-lt"/>
        <a:ea typeface="+mn-ea"/>
        <a:cs typeface="+mn-cs"/>
      </a:defRPr>
    </a:lvl4pPr>
    <a:lvl5pPr marL="2705115" algn="l" defTabSz="1352557" rtl="0" eaLnBrk="1" latinLnBrk="0" hangingPunct="1">
      <a:defRPr sz="1775" kern="1200">
        <a:solidFill>
          <a:schemeClr val="tx1"/>
        </a:solidFill>
        <a:latin typeface="+mn-lt"/>
        <a:ea typeface="+mn-ea"/>
        <a:cs typeface="+mn-cs"/>
      </a:defRPr>
    </a:lvl5pPr>
    <a:lvl6pPr marL="3381394" algn="l" defTabSz="1352557" rtl="0" eaLnBrk="1" latinLnBrk="0" hangingPunct="1">
      <a:defRPr sz="1775" kern="1200">
        <a:solidFill>
          <a:schemeClr val="tx1"/>
        </a:solidFill>
        <a:latin typeface="+mn-lt"/>
        <a:ea typeface="+mn-ea"/>
        <a:cs typeface="+mn-cs"/>
      </a:defRPr>
    </a:lvl6pPr>
    <a:lvl7pPr marL="4057673" algn="l" defTabSz="1352557" rtl="0" eaLnBrk="1" latinLnBrk="0" hangingPunct="1">
      <a:defRPr sz="1775" kern="1200">
        <a:solidFill>
          <a:schemeClr val="tx1"/>
        </a:solidFill>
        <a:latin typeface="+mn-lt"/>
        <a:ea typeface="+mn-ea"/>
        <a:cs typeface="+mn-cs"/>
      </a:defRPr>
    </a:lvl7pPr>
    <a:lvl8pPr marL="4733952" algn="l" defTabSz="1352557" rtl="0" eaLnBrk="1" latinLnBrk="0" hangingPunct="1">
      <a:defRPr sz="1775" kern="1200">
        <a:solidFill>
          <a:schemeClr val="tx1"/>
        </a:solidFill>
        <a:latin typeface="+mn-lt"/>
        <a:ea typeface="+mn-ea"/>
        <a:cs typeface="+mn-cs"/>
      </a:defRPr>
    </a:lvl8pPr>
    <a:lvl9pPr marL="5410230" algn="l" defTabSz="1352557" rtl="0" eaLnBrk="1" latinLnBrk="0" hangingPunct="1">
      <a:defRPr sz="177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8550" y="1143000"/>
            <a:ext cx="21209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17A7C7-A042-3A43-BF28-AA1BE8EC9AA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160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394374"/>
            <a:ext cx="8549640" cy="5093547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7684349"/>
            <a:ext cx="7543800" cy="3532292"/>
          </a:xfrm>
        </p:spPr>
        <p:txBody>
          <a:bodyPr/>
          <a:lstStyle>
            <a:lvl1pPr marL="0" indent="0" algn="ctr">
              <a:buNone/>
              <a:defRPr sz="960"/>
            </a:lvl1pPr>
            <a:lvl2pPr marL="182862" indent="0" algn="ctr">
              <a:buNone/>
              <a:defRPr sz="800"/>
            </a:lvl2pPr>
            <a:lvl3pPr marL="365723" indent="0" algn="ctr">
              <a:buNone/>
              <a:defRPr sz="720"/>
            </a:lvl3pPr>
            <a:lvl4pPr marL="548585" indent="0" algn="ctr">
              <a:buNone/>
              <a:defRPr sz="640"/>
            </a:lvl4pPr>
            <a:lvl5pPr marL="731447" indent="0" algn="ctr">
              <a:buNone/>
              <a:defRPr sz="640"/>
            </a:lvl5pPr>
            <a:lvl6pPr marL="914309" indent="0" algn="ctr">
              <a:buNone/>
              <a:defRPr sz="640"/>
            </a:lvl6pPr>
            <a:lvl7pPr marL="1097170" indent="0" algn="ctr">
              <a:buNone/>
              <a:defRPr sz="640"/>
            </a:lvl7pPr>
            <a:lvl8pPr marL="1280032" indent="0" algn="ctr">
              <a:buNone/>
              <a:defRPr sz="640"/>
            </a:lvl8pPr>
            <a:lvl9pPr marL="1462894" indent="0" algn="ctr">
              <a:buNone/>
              <a:defRPr sz="6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B6A2-EB99-0741-8D95-A0236E9957A3}" type="datetime1">
              <a:rPr lang="en-US" smtClean="0"/>
              <a:t>8/11/2021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9ADE2-DAB1-3442-B3ED-54586C68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987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157B7-A359-4144-A1AF-D20010D3F7D4}" type="datetime1">
              <a:rPr lang="en-US" smtClean="0"/>
              <a:t>8/11/2021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9ADE2-DAB1-3442-B3ED-54586C68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883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4" y="778933"/>
            <a:ext cx="2168843" cy="123985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778933"/>
            <a:ext cx="6380798" cy="123985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1B0D6-DCCA-9A4A-B7E7-90573D88495C}" type="datetime1">
              <a:rPr lang="en-US" smtClean="0"/>
              <a:t>8/11/2021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9ADE2-DAB1-3442-B3ED-54586C68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74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B875-5A4C-F845-B491-A0065038C755}" type="datetime1">
              <a:rPr lang="en-US" smtClean="0"/>
              <a:t>8/11/2021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9ADE2-DAB1-3442-B3ED-54586C68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402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3647445"/>
            <a:ext cx="8675370" cy="6085839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9790858"/>
            <a:ext cx="8675370" cy="3200399"/>
          </a:xfrm>
        </p:spPr>
        <p:txBody>
          <a:bodyPr/>
          <a:lstStyle>
            <a:lvl1pPr marL="0" indent="0">
              <a:buNone/>
              <a:defRPr sz="960">
                <a:solidFill>
                  <a:schemeClr val="tx1"/>
                </a:solidFill>
              </a:defRPr>
            </a:lvl1pPr>
            <a:lvl2pPr marL="182862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2pPr>
            <a:lvl3pPr marL="365723" indent="0">
              <a:buNone/>
              <a:defRPr sz="720">
                <a:solidFill>
                  <a:schemeClr val="tx1">
                    <a:tint val="75000"/>
                  </a:schemeClr>
                </a:solidFill>
              </a:defRPr>
            </a:lvl3pPr>
            <a:lvl4pPr marL="548585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4pPr>
            <a:lvl5pPr marL="731447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5pPr>
            <a:lvl6pPr marL="914309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6pPr>
            <a:lvl7pPr marL="109717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7pPr>
            <a:lvl8pPr marL="1280032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8pPr>
            <a:lvl9pPr marL="1462894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E9766-3C47-9D45-AD42-83177D5750F5}" type="datetime1">
              <a:rPr lang="en-US" smtClean="0"/>
              <a:t>8/11/2021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9ADE2-DAB1-3442-B3ED-54586C68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680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3894668"/>
            <a:ext cx="4274820" cy="92828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3894668"/>
            <a:ext cx="4274820" cy="92828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30E4-ACBB-A040-B769-07093670145E}" type="datetime1">
              <a:rPr lang="en-US" smtClean="0"/>
              <a:t>8/11/2021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9ADE2-DAB1-3442-B3ED-54586C68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42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778937"/>
            <a:ext cx="8675370" cy="282786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3586482"/>
            <a:ext cx="4255174" cy="1757679"/>
          </a:xfrm>
        </p:spPr>
        <p:txBody>
          <a:bodyPr anchor="b"/>
          <a:lstStyle>
            <a:lvl1pPr marL="0" indent="0">
              <a:buNone/>
              <a:defRPr sz="960" b="1"/>
            </a:lvl1pPr>
            <a:lvl2pPr marL="182862" indent="0">
              <a:buNone/>
              <a:defRPr sz="800" b="1"/>
            </a:lvl2pPr>
            <a:lvl3pPr marL="365723" indent="0">
              <a:buNone/>
              <a:defRPr sz="720" b="1"/>
            </a:lvl3pPr>
            <a:lvl4pPr marL="548585" indent="0">
              <a:buNone/>
              <a:defRPr sz="640" b="1"/>
            </a:lvl4pPr>
            <a:lvl5pPr marL="731447" indent="0">
              <a:buNone/>
              <a:defRPr sz="640" b="1"/>
            </a:lvl5pPr>
            <a:lvl6pPr marL="914309" indent="0">
              <a:buNone/>
              <a:defRPr sz="640" b="1"/>
            </a:lvl6pPr>
            <a:lvl7pPr marL="1097170" indent="0">
              <a:buNone/>
              <a:defRPr sz="640" b="1"/>
            </a:lvl7pPr>
            <a:lvl8pPr marL="1280032" indent="0">
              <a:buNone/>
              <a:defRPr sz="640" b="1"/>
            </a:lvl8pPr>
            <a:lvl9pPr marL="1462894" indent="0">
              <a:buNone/>
              <a:defRPr sz="6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5344161"/>
            <a:ext cx="4255174" cy="78604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7" y="3586482"/>
            <a:ext cx="4276130" cy="1757679"/>
          </a:xfrm>
        </p:spPr>
        <p:txBody>
          <a:bodyPr anchor="b"/>
          <a:lstStyle>
            <a:lvl1pPr marL="0" indent="0">
              <a:buNone/>
              <a:defRPr sz="960" b="1"/>
            </a:lvl1pPr>
            <a:lvl2pPr marL="182862" indent="0">
              <a:buNone/>
              <a:defRPr sz="800" b="1"/>
            </a:lvl2pPr>
            <a:lvl3pPr marL="365723" indent="0">
              <a:buNone/>
              <a:defRPr sz="720" b="1"/>
            </a:lvl3pPr>
            <a:lvl4pPr marL="548585" indent="0">
              <a:buNone/>
              <a:defRPr sz="640" b="1"/>
            </a:lvl4pPr>
            <a:lvl5pPr marL="731447" indent="0">
              <a:buNone/>
              <a:defRPr sz="640" b="1"/>
            </a:lvl5pPr>
            <a:lvl6pPr marL="914309" indent="0">
              <a:buNone/>
              <a:defRPr sz="640" b="1"/>
            </a:lvl6pPr>
            <a:lvl7pPr marL="1097170" indent="0">
              <a:buNone/>
              <a:defRPr sz="640" b="1"/>
            </a:lvl7pPr>
            <a:lvl8pPr marL="1280032" indent="0">
              <a:buNone/>
              <a:defRPr sz="640" b="1"/>
            </a:lvl8pPr>
            <a:lvl9pPr marL="1462894" indent="0">
              <a:buNone/>
              <a:defRPr sz="6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7" y="5344161"/>
            <a:ext cx="4276130" cy="78604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79EDF-5B7D-7746-A5C6-3150061C098A}" type="datetime1">
              <a:rPr lang="en-US" smtClean="0"/>
              <a:t>8/11/2021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9ADE2-DAB1-3442-B3ED-54586C68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56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969F2-ACBE-444A-B3B7-DEABAD2AD2A8}" type="datetime1">
              <a:rPr lang="en-US" smtClean="0"/>
              <a:t>8/11/2021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9ADE2-DAB1-3442-B3ED-54586C68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517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A6FF9-6239-D14E-8E0E-B373452E7077}" type="datetime1">
              <a:rPr lang="en-US" smtClean="0"/>
              <a:t>8/11/2021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9ADE2-DAB1-3442-B3ED-54586C68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88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6" y="975360"/>
            <a:ext cx="3244096" cy="3413760"/>
          </a:xfrm>
        </p:spPr>
        <p:txBody>
          <a:bodyPr anchor="b"/>
          <a:lstStyle>
            <a:lvl1pPr>
              <a:defRPr sz="12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1" y="2106510"/>
            <a:ext cx="5092065" cy="10397067"/>
          </a:xfrm>
        </p:spPr>
        <p:txBody>
          <a:bodyPr/>
          <a:lstStyle>
            <a:lvl1pPr>
              <a:defRPr sz="1280"/>
            </a:lvl1pPr>
            <a:lvl2pPr>
              <a:defRPr sz="1120"/>
            </a:lvl2pPr>
            <a:lvl3pPr>
              <a:defRPr sz="96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6" y="4389121"/>
            <a:ext cx="3244096" cy="8131388"/>
          </a:xfrm>
        </p:spPr>
        <p:txBody>
          <a:bodyPr/>
          <a:lstStyle>
            <a:lvl1pPr marL="0" indent="0">
              <a:buNone/>
              <a:defRPr sz="640"/>
            </a:lvl1pPr>
            <a:lvl2pPr marL="182862" indent="0">
              <a:buNone/>
              <a:defRPr sz="560"/>
            </a:lvl2pPr>
            <a:lvl3pPr marL="365723" indent="0">
              <a:buNone/>
              <a:defRPr sz="480"/>
            </a:lvl3pPr>
            <a:lvl4pPr marL="548585" indent="0">
              <a:buNone/>
              <a:defRPr sz="400"/>
            </a:lvl4pPr>
            <a:lvl5pPr marL="731447" indent="0">
              <a:buNone/>
              <a:defRPr sz="400"/>
            </a:lvl5pPr>
            <a:lvl6pPr marL="914309" indent="0">
              <a:buNone/>
              <a:defRPr sz="400"/>
            </a:lvl6pPr>
            <a:lvl7pPr marL="1097170" indent="0">
              <a:buNone/>
              <a:defRPr sz="400"/>
            </a:lvl7pPr>
            <a:lvl8pPr marL="1280032" indent="0">
              <a:buNone/>
              <a:defRPr sz="400"/>
            </a:lvl8pPr>
            <a:lvl9pPr marL="1462894" indent="0">
              <a:buNone/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8626A-32BC-E340-8B46-90B23DB59F07}" type="datetime1">
              <a:rPr lang="en-US" smtClean="0"/>
              <a:t>8/11/2021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9ADE2-DAB1-3442-B3ED-54586C68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05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6" y="975360"/>
            <a:ext cx="3244096" cy="3413760"/>
          </a:xfrm>
        </p:spPr>
        <p:txBody>
          <a:bodyPr anchor="b"/>
          <a:lstStyle>
            <a:lvl1pPr>
              <a:defRPr sz="12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1" y="2106510"/>
            <a:ext cx="5092065" cy="10397067"/>
          </a:xfrm>
        </p:spPr>
        <p:txBody>
          <a:bodyPr anchor="t"/>
          <a:lstStyle>
            <a:lvl1pPr marL="0" indent="0">
              <a:buNone/>
              <a:defRPr sz="1280"/>
            </a:lvl1pPr>
            <a:lvl2pPr marL="182862" indent="0">
              <a:buNone/>
              <a:defRPr sz="1120"/>
            </a:lvl2pPr>
            <a:lvl3pPr marL="365723" indent="0">
              <a:buNone/>
              <a:defRPr sz="960"/>
            </a:lvl3pPr>
            <a:lvl4pPr marL="548585" indent="0">
              <a:buNone/>
              <a:defRPr sz="800"/>
            </a:lvl4pPr>
            <a:lvl5pPr marL="731447" indent="0">
              <a:buNone/>
              <a:defRPr sz="800"/>
            </a:lvl5pPr>
            <a:lvl6pPr marL="914309" indent="0">
              <a:buNone/>
              <a:defRPr sz="800"/>
            </a:lvl6pPr>
            <a:lvl7pPr marL="1097170" indent="0">
              <a:buNone/>
              <a:defRPr sz="800"/>
            </a:lvl7pPr>
            <a:lvl8pPr marL="1280032" indent="0">
              <a:buNone/>
              <a:defRPr sz="800"/>
            </a:lvl8pPr>
            <a:lvl9pPr marL="1462894" indent="0">
              <a:buNone/>
              <a:defRPr sz="8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6" y="4389121"/>
            <a:ext cx="3244096" cy="8131388"/>
          </a:xfrm>
        </p:spPr>
        <p:txBody>
          <a:bodyPr/>
          <a:lstStyle>
            <a:lvl1pPr marL="0" indent="0">
              <a:buNone/>
              <a:defRPr sz="640"/>
            </a:lvl1pPr>
            <a:lvl2pPr marL="182862" indent="0">
              <a:buNone/>
              <a:defRPr sz="560"/>
            </a:lvl2pPr>
            <a:lvl3pPr marL="365723" indent="0">
              <a:buNone/>
              <a:defRPr sz="480"/>
            </a:lvl3pPr>
            <a:lvl4pPr marL="548585" indent="0">
              <a:buNone/>
              <a:defRPr sz="400"/>
            </a:lvl4pPr>
            <a:lvl5pPr marL="731447" indent="0">
              <a:buNone/>
              <a:defRPr sz="400"/>
            </a:lvl5pPr>
            <a:lvl6pPr marL="914309" indent="0">
              <a:buNone/>
              <a:defRPr sz="400"/>
            </a:lvl6pPr>
            <a:lvl7pPr marL="1097170" indent="0">
              <a:buNone/>
              <a:defRPr sz="400"/>
            </a:lvl7pPr>
            <a:lvl8pPr marL="1280032" indent="0">
              <a:buNone/>
              <a:defRPr sz="400"/>
            </a:lvl8pPr>
            <a:lvl9pPr marL="1462894" indent="0">
              <a:buNone/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F8C54-A22E-F849-91AD-177C125DE30F}" type="datetime1">
              <a:rPr lang="en-US" smtClean="0"/>
              <a:t>8/11/2021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9ADE2-DAB1-3442-B3ED-54586C68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338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778937"/>
            <a:ext cx="8675370" cy="28278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3894668"/>
            <a:ext cx="8675370" cy="92828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13560217"/>
            <a:ext cx="2263140" cy="778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82F10-9A57-CF43-A009-4FA5F81964CE}" type="datetime1">
              <a:rPr lang="en-US" smtClean="0"/>
              <a:t>8/11/2021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13560217"/>
            <a:ext cx="3394710" cy="778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13560217"/>
            <a:ext cx="2263140" cy="778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9ADE2-DAB1-3442-B3ED-54586C68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608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365723" rtl="0" eaLnBrk="1" latinLnBrk="0" hangingPunct="1">
        <a:lnSpc>
          <a:spcPct val="90000"/>
        </a:lnSpc>
        <a:spcBef>
          <a:spcPct val="0"/>
        </a:spcBef>
        <a:buNone/>
        <a:defRPr sz="17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431" indent="-91431" algn="l" defTabSz="365723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120" kern="1200">
          <a:solidFill>
            <a:schemeClr val="tx1"/>
          </a:solidFill>
          <a:latin typeface="+mn-lt"/>
          <a:ea typeface="+mn-ea"/>
          <a:cs typeface="+mn-cs"/>
        </a:defRPr>
      </a:lvl1pPr>
      <a:lvl2pPr marL="274293" indent="-91431" algn="l" defTabSz="365723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2pPr>
      <a:lvl3pPr marL="457154" indent="-91431" algn="l" defTabSz="365723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16" indent="-91431" algn="l" defTabSz="365723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4pPr>
      <a:lvl5pPr marL="822878" indent="-91431" algn="l" defTabSz="365723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5pPr>
      <a:lvl6pPr marL="1005739" indent="-91431" algn="l" defTabSz="365723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6pPr>
      <a:lvl7pPr marL="1188601" indent="-91431" algn="l" defTabSz="365723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7pPr>
      <a:lvl8pPr marL="1371463" indent="-91431" algn="l" defTabSz="365723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8pPr>
      <a:lvl9pPr marL="1554325" indent="-91431" algn="l" defTabSz="365723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23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1pPr>
      <a:lvl2pPr marL="182862" algn="l" defTabSz="365723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2pPr>
      <a:lvl3pPr marL="365723" algn="l" defTabSz="365723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3pPr>
      <a:lvl4pPr marL="548585" algn="l" defTabSz="365723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4pPr>
      <a:lvl5pPr marL="731447" algn="l" defTabSz="365723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5pPr>
      <a:lvl6pPr marL="914309" algn="l" defTabSz="365723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6pPr>
      <a:lvl7pPr marL="1097170" algn="l" defTabSz="365723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7pPr>
      <a:lvl8pPr marL="1280032" algn="l" defTabSz="365723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8pPr>
      <a:lvl9pPr marL="1462894" algn="l" defTabSz="365723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jpeg"/><Relationship Id="rId7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0058400" cy="2197100"/>
          </a:xfrm>
          <a:prstGeom prst="rect">
            <a:avLst/>
          </a:prstGeom>
          <a:solidFill>
            <a:srgbClr val="0564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E2E2E2"/>
              </a:highlight>
            </a:endParaRPr>
          </a:p>
        </p:txBody>
      </p:sp>
      <p:sp>
        <p:nvSpPr>
          <p:cNvPr id="5" name="Text Box 122"/>
          <p:cNvSpPr txBox="1">
            <a:spLocks noChangeAspect="1" noChangeArrowheads="1"/>
          </p:cNvSpPr>
          <p:nvPr/>
        </p:nvSpPr>
        <p:spPr bwMode="auto">
          <a:xfrm>
            <a:off x="1387366" y="446758"/>
            <a:ext cx="7283668" cy="716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3251" tIns="66502" rIns="33251" bIns="33251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000" b="1" dirty="0">
                <a:solidFill>
                  <a:schemeClr val="bg1"/>
                </a:solidFill>
                <a:latin typeface="+mn-lt"/>
              </a:rPr>
              <a:t>Replace This Text With Your Title</a:t>
            </a:r>
          </a:p>
          <a:p>
            <a:pPr algn="ctr" eaLnBrk="1" hangingPunct="1"/>
            <a:r>
              <a:rPr lang="en-US" sz="2000" b="1" dirty="0">
                <a:solidFill>
                  <a:schemeClr val="bg1"/>
                </a:solidFill>
                <a:latin typeface="+mn-lt"/>
              </a:rPr>
              <a:t>ADM Conference</a:t>
            </a:r>
          </a:p>
        </p:txBody>
      </p:sp>
      <p:sp>
        <p:nvSpPr>
          <p:cNvPr id="6" name="Text Box 123"/>
          <p:cNvSpPr txBox="1">
            <a:spLocks noChangeAspect="1" noChangeArrowheads="1"/>
          </p:cNvSpPr>
          <p:nvPr/>
        </p:nvSpPr>
        <p:spPr bwMode="auto">
          <a:xfrm>
            <a:off x="965200" y="1421078"/>
            <a:ext cx="8128000" cy="498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3251" tIns="33251" rIns="33251" bIns="33251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400" dirty="0">
                <a:solidFill>
                  <a:schemeClr val="bg1"/>
                </a:solidFill>
                <a:latin typeface="+mn-lt"/>
              </a:rPr>
              <a:t>John Smith, MD</a:t>
            </a:r>
            <a:r>
              <a:rPr lang="en-US" sz="1400" baseline="30000" dirty="0">
                <a:solidFill>
                  <a:schemeClr val="bg1"/>
                </a:solidFill>
                <a:latin typeface="+mn-lt"/>
              </a:rPr>
              <a:t>1</a:t>
            </a:r>
            <a:r>
              <a:rPr lang="en-US" sz="1400" dirty="0">
                <a:solidFill>
                  <a:schemeClr val="bg1"/>
                </a:solidFill>
                <a:latin typeface="+mn-lt"/>
              </a:rPr>
              <a:t>; Jane Doe, PhD</a:t>
            </a:r>
            <a:r>
              <a:rPr lang="en-US" sz="1400" baseline="30000" dirty="0">
                <a:solidFill>
                  <a:schemeClr val="bg1"/>
                </a:solidFill>
                <a:latin typeface="+mn-lt"/>
              </a:rPr>
              <a:t>2</a:t>
            </a:r>
            <a:r>
              <a:rPr lang="en-US" sz="1400" dirty="0">
                <a:solidFill>
                  <a:schemeClr val="bg1"/>
                </a:solidFill>
                <a:latin typeface="+mn-lt"/>
              </a:rPr>
              <a:t>; Frederick Jones, MD, PhD</a:t>
            </a:r>
            <a:r>
              <a:rPr lang="en-US" sz="1400" baseline="30000" dirty="0">
                <a:solidFill>
                  <a:schemeClr val="bg1"/>
                </a:solidFill>
                <a:latin typeface="+mn-lt"/>
              </a:rPr>
              <a:t>1,2</a:t>
            </a:r>
          </a:p>
          <a:p>
            <a:pPr algn="ctr" eaLnBrk="1" hangingPunct="1"/>
            <a:r>
              <a:rPr lang="en-US" sz="1400" baseline="30000" dirty="0">
                <a:solidFill>
                  <a:schemeClr val="bg1"/>
                </a:solidFill>
                <a:latin typeface="+mn-lt"/>
              </a:rPr>
              <a:t>1</a:t>
            </a:r>
            <a:r>
              <a:rPr lang="en-US" sz="1400" dirty="0">
                <a:solidFill>
                  <a:schemeClr val="bg1"/>
                </a:solidFill>
                <a:latin typeface="+mn-lt"/>
              </a:rPr>
              <a:t>University of Affiliation, </a:t>
            </a:r>
            <a:r>
              <a:rPr lang="en-US" sz="1400" baseline="30000" dirty="0">
                <a:solidFill>
                  <a:schemeClr val="bg1"/>
                </a:solidFill>
                <a:latin typeface="+mn-lt"/>
              </a:rPr>
              <a:t>2</a:t>
            </a:r>
            <a:r>
              <a:rPr lang="en-US" sz="1400" dirty="0">
                <a:solidFill>
                  <a:schemeClr val="bg1"/>
                </a:solidFill>
                <a:latin typeface="+mn-lt"/>
              </a:rPr>
              <a:t>Medical Center of Affiliation</a:t>
            </a:r>
          </a:p>
        </p:txBody>
      </p:sp>
      <p:sp>
        <p:nvSpPr>
          <p:cNvPr id="11" name="Text Box 189"/>
          <p:cNvSpPr txBox="1">
            <a:spLocks noChangeAspect="1" noChangeArrowheads="1"/>
          </p:cNvSpPr>
          <p:nvPr/>
        </p:nvSpPr>
        <p:spPr bwMode="auto">
          <a:xfrm>
            <a:off x="307874" y="2543254"/>
            <a:ext cx="4578650" cy="2014048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66502" tIns="66502" rIns="66502" bIns="66502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18" dirty="0">
                <a:latin typeface="Calibri" pitchFamily="34" charset="0"/>
              </a:rPr>
              <a:t>Click here to insert your Abstract text. Type it in or copy and paste from your Word document or other source.</a:t>
            </a:r>
          </a:p>
          <a:p>
            <a:pPr eaLnBrk="1" hangingPunct="1"/>
            <a:endParaRPr lang="en-US" sz="1018" dirty="0">
              <a:latin typeface="Calibri" pitchFamily="34" charset="0"/>
            </a:endParaRPr>
          </a:p>
          <a:p>
            <a:pPr eaLnBrk="1" hangingPunct="1"/>
            <a:r>
              <a:rPr lang="en-US" sz="1018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1018" b="1" dirty="0">
                <a:latin typeface="Calibri" pitchFamily="34" charset="0"/>
              </a:rPr>
              <a:t>Format Shape, Text Box, Autofit</a:t>
            </a:r>
            <a:r>
              <a:rPr lang="en-US" sz="1018" dirty="0">
                <a:latin typeface="Calibri" pitchFamily="34" charset="0"/>
              </a:rPr>
              <a:t>, and select the “Do Not Autofit” radio button.</a:t>
            </a:r>
          </a:p>
          <a:p>
            <a:pPr eaLnBrk="1" hangingPunct="1"/>
            <a:endParaRPr lang="en-US" sz="1018" dirty="0">
              <a:latin typeface="Calibri" pitchFamily="34" charset="0"/>
            </a:endParaRPr>
          </a:p>
          <a:p>
            <a:pPr eaLnBrk="1" hangingPunct="1"/>
            <a:r>
              <a:rPr lang="en-US" sz="1018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Calibri.</a:t>
            </a:r>
          </a:p>
          <a:p>
            <a:pPr eaLnBrk="1" hangingPunct="1"/>
            <a:endParaRPr lang="en-US" sz="1018" dirty="0">
              <a:latin typeface="Calibri" pitchFamily="34" charset="0"/>
            </a:endParaRPr>
          </a:p>
          <a:p>
            <a:pPr eaLnBrk="1" hangingPunct="1"/>
            <a:r>
              <a:rPr lang="en-US" sz="1018" dirty="0">
                <a:latin typeface="Calibri" pitchFamily="34" charset="0"/>
              </a:rPr>
              <a:t>Zoom out to 100% to preview what this will look like on your printed poster.</a:t>
            </a:r>
          </a:p>
        </p:txBody>
      </p:sp>
      <p:sp>
        <p:nvSpPr>
          <p:cNvPr id="12" name="Rectangle 11"/>
          <p:cNvSpPr>
            <a:spLocks noChangeAspect="1"/>
          </p:cNvSpPr>
          <p:nvPr/>
        </p:nvSpPr>
        <p:spPr>
          <a:xfrm>
            <a:off x="307874" y="2296712"/>
            <a:ext cx="4578650" cy="246543"/>
          </a:xfrm>
          <a:prstGeom prst="rect">
            <a:avLst/>
          </a:prstGeom>
          <a:solidFill>
            <a:srgbClr val="0564A6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45" b="1" dirty="0">
                <a:solidFill>
                  <a:schemeClr val="bg1"/>
                </a:solidFill>
              </a:rPr>
              <a:t>Abstract</a:t>
            </a:r>
          </a:p>
        </p:txBody>
      </p:sp>
      <p:sp>
        <p:nvSpPr>
          <p:cNvPr id="13" name="Text Box 194"/>
          <p:cNvSpPr txBox="1">
            <a:spLocks noChangeAspect="1" noChangeArrowheads="1"/>
          </p:cNvSpPr>
          <p:nvPr/>
        </p:nvSpPr>
        <p:spPr bwMode="auto">
          <a:xfrm>
            <a:off x="5203096" y="2531654"/>
            <a:ext cx="4538060" cy="2953921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66502" tIns="66502" rIns="66502" bIns="66502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18" dirty="0">
                <a:latin typeface="Calibri" pitchFamily="34" charset="0"/>
              </a:rPr>
              <a:t>Click here to insert your Results text. Type it in or copy and paste from your Word document or other source.</a:t>
            </a:r>
          </a:p>
          <a:p>
            <a:pPr eaLnBrk="1" hangingPunct="1"/>
            <a:endParaRPr lang="en-US" sz="1018" dirty="0">
              <a:latin typeface="Calibri" pitchFamily="34" charset="0"/>
            </a:endParaRPr>
          </a:p>
          <a:p>
            <a:pPr eaLnBrk="1" hangingPunct="1"/>
            <a:r>
              <a:rPr lang="en-US" sz="1018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1018" b="1" dirty="0">
                <a:latin typeface="Calibri" pitchFamily="34" charset="0"/>
              </a:rPr>
              <a:t>Format Shape, Text Box, Autofit</a:t>
            </a:r>
            <a:r>
              <a:rPr lang="en-US" sz="1018" dirty="0">
                <a:latin typeface="Calibri" pitchFamily="34" charset="0"/>
              </a:rPr>
              <a:t>, and select the “Do Not Autofit” radio button.</a:t>
            </a:r>
          </a:p>
          <a:p>
            <a:pPr eaLnBrk="1" hangingPunct="1"/>
            <a:endParaRPr lang="en-US" sz="1018" dirty="0">
              <a:latin typeface="Calibri" pitchFamily="34" charset="0"/>
            </a:endParaRPr>
          </a:p>
          <a:p>
            <a:pPr eaLnBrk="1" hangingPunct="1"/>
            <a:r>
              <a:rPr lang="en-US" sz="1018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Calibri.</a:t>
            </a:r>
          </a:p>
          <a:p>
            <a:pPr eaLnBrk="1" hangingPunct="1"/>
            <a:endParaRPr lang="en-US" sz="1018" dirty="0">
              <a:latin typeface="Calibri" pitchFamily="34" charset="0"/>
            </a:endParaRPr>
          </a:p>
          <a:p>
            <a:pPr eaLnBrk="1" hangingPunct="1"/>
            <a:r>
              <a:rPr lang="en-US" sz="1018" dirty="0">
                <a:latin typeface="Calibri" pitchFamily="34" charset="0"/>
              </a:rPr>
              <a:t>Zoom out to 100% to preview what this will look like on your printed poster.</a:t>
            </a:r>
          </a:p>
          <a:p>
            <a:pPr eaLnBrk="1" hangingPunct="1"/>
            <a:endParaRPr lang="en-US" sz="1018" dirty="0">
              <a:latin typeface="Calibri" pitchFamily="34" charset="0"/>
            </a:endParaRPr>
          </a:p>
          <a:p>
            <a:pPr eaLnBrk="1" hangingPunct="1"/>
            <a:r>
              <a:rPr lang="en-US" sz="1018" dirty="0">
                <a:latin typeface="Calibri" pitchFamily="34" charset="0"/>
              </a:rPr>
              <a:t>Speaking of Results, yours will look better if you remember to run a spell-check on your poster! After you’ve added your content click on </a:t>
            </a:r>
            <a:r>
              <a:rPr lang="en-US" sz="1018" b="1" dirty="0">
                <a:latin typeface="Calibri" pitchFamily="34" charset="0"/>
              </a:rPr>
              <a:t>Review</a:t>
            </a:r>
            <a:r>
              <a:rPr lang="en-US" sz="1018" dirty="0">
                <a:latin typeface="Calibri" pitchFamily="34" charset="0"/>
              </a:rPr>
              <a:t>, </a:t>
            </a:r>
            <a:r>
              <a:rPr lang="en-US" sz="1018" b="1" dirty="0">
                <a:latin typeface="Calibri" pitchFamily="34" charset="0"/>
              </a:rPr>
              <a:t>Spelling</a:t>
            </a:r>
            <a:r>
              <a:rPr lang="en-US" sz="1018" dirty="0">
                <a:latin typeface="Calibri" pitchFamily="34" charset="0"/>
              </a:rPr>
              <a:t>, or press F7.</a:t>
            </a:r>
          </a:p>
          <a:p>
            <a:pPr eaLnBrk="1" hangingPunct="1"/>
            <a:endParaRPr lang="en-US" sz="1018" dirty="0">
              <a:latin typeface="Calibri" pitchFamily="34" charset="0"/>
            </a:endParaRPr>
          </a:p>
          <a:p>
            <a:pPr eaLnBrk="1" hangingPunct="1"/>
            <a:endParaRPr lang="en-US" sz="1018" dirty="0">
              <a:latin typeface="Calibri" pitchFamily="34" charset="0"/>
            </a:endParaRPr>
          </a:p>
          <a:p>
            <a:pPr eaLnBrk="1" hangingPunct="1"/>
            <a:endParaRPr lang="en-US" sz="1018" dirty="0">
              <a:latin typeface="Calibri" pitchFamily="34" charset="0"/>
            </a:endParaRPr>
          </a:p>
        </p:txBody>
      </p:sp>
      <p:sp>
        <p:nvSpPr>
          <p:cNvPr id="14" name="Rectangle 13"/>
          <p:cNvSpPr>
            <a:spLocks noChangeAspect="1"/>
          </p:cNvSpPr>
          <p:nvPr/>
        </p:nvSpPr>
        <p:spPr>
          <a:xfrm>
            <a:off x="307874" y="4666787"/>
            <a:ext cx="4578650" cy="246543"/>
          </a:xfrm>
          <a:prstGeom prst="rect">
            <a:avLst/>
          </a:prstGeom>
          <a:solidFill>
            <a:srgbClr val="0564A6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45" b="1" dirty="0">
                <a:solidFill>
                  <a:schemeClr val="bg1"/>
                </a:solidFill>
              </a:rPr>
              <a:t>Purpose/Aim</a:t>
            </a:r>
          </a:p>
        </p:txBody>
      </p:sp>
      <p:sp>
        <p:nvSpPr>
          <p:cNvPr id="15" name="Text Box 192"/>
          <p:cNvSpPr txBox="1">
            <a:spLocks noChangeAspect="1" noChangeArrowheads="1"/>
          </p:cNvSpPr>
          <p:nvPr/>
        </p:nvSpPr>
        <p:spPr bwMode="auto">
          <a:xfrm>
            <a:off x="307874" y="8408273"/>
            <a:ext cx="4578650" cy="2483985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66502" tIns="66502" rIns="66502" bIns="66502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18" dirty="0">
                <a:latin typeface="Calibri" pitchFamily="34" charset="0"/>
              </a:rPr>
              <a:t>Click here to insert your Methods and Materials text. Type it in or copy and paste from your Word document or other source.</a:t>
            </a:r>
          </a:p>
          <a:p>
            <a:pPr eaLnBrk="1" hangingPunct="1"/>
            <a:endParaRPr lang="en-US" sz="1018" dirty="0">
              <a:latin typeface="Calibri" pitchFamily="34" charset="0"/>
            </a:endParaRPr>
          </a:p>
          <a:p>
            <a:pPr eaLnBrk="1" hangingPunct="1"/>
            <a:r>
              <a:rPr lang="en-US" sz="1018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1018" b="1" dirty="0">
                <a:latin typeface="Calibri" pitchFamily="34" charset="0"/>
              </a:rPr>
              <a:t>Format Shape, Text Box, Autofit</a:t>
            </a:r>
            <a:r>
              <a:rPr lang="en-US" sz="1018" dirty="0">
                <a:latin typeface="Calibri" pitchFamily="34" charset="0"/>
              </a:rPr>
              <a:t>, and select the “Do Not Autofit” radio button.</a:t>
            </a:r>
          </a:p>
          <a:p>
            <a:pPr eaLnBrk="1" hangingPunct="1"/>
            <a:endParaRPr lang="en-US" sz="1018" dirty="0">
              <a:latin typeface="Calibri" pitchFamily="34" charset="0"/>
            </a:endParaRPr>
          </a:p>
          <a:p>
            <a:pPr eaLnBrk="1" hangingPunct="1"/>
            <a:r>
              <a:rPr lang="en-US" sz="1018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Calibri.</a:t>
            </a:r>
          </a:p>
          <a:p>
            <a:pPr eaLnBrk="1" hangingPunct="1"/>
            <a:endParaRPr lang="en-US" sz="1018" dirty="0">
              <a:latin typeface="Calibri" pitchFamily="34" charset="0"/>
            </a:endParaRPr>
          </a:p>
          <a:p>
            <a:pPr eaLnBrk="1" hangingPunct="1"/>
            <a:r>
              <a:rPr lang="en-US" sz="1018" dirty="0">
                <a:latin typeface="Calibri" pitchFamily="34" charset="0"/>
              </a:rPr>
              <a:t>Zoom out to 100% to preview what this will look like on your printed poster.</a:t>
            </a:r>
          </a:p>
          <a:p>
            <a:pPr eaLnBrk="1" hangingPunct="1"/>
            <a:endParaRPr lang="en-US" sz="1018" dirty="0">
              <a:latin typeface="Calibri" pitchFamily="34" charset="0"/>
            </a:endParaRPr>
          </a:p>
          <a:p>
            <a:pPr eaLnBrk="1" hangingPunct="1"/>
            <a:endParaRPr lang="en-US" sz="1018" dirty="0">
              <a:latin typeface="Calibri" pitchFamily="34" charset="0"/>
            </a:endParaRPr>
          </a:p>
          <a:p>
            <a:pPr eaLnBrk="1" hangingPunct="1"/>
            <a:endParaRPr lang="en-US" sz="1018" dirty="0">
              <a:latin typeface="Calibri" pitchFamily="34" charset="0"/>
            </a:endParaRPr>
          </a:p>
        </p:txBody>
      </p:sp>
      <p:sp>
        <p:nvSpPr>
          <p:cNvPr id="16" name="Rectangle 15"/>
          <p:cNvSpPr>
            <a:spLocks noChangeAspect="1"/>
          </p:cNvSpPr>
          <p:nvPr/>
        </p:nvSpPr>
        <p:spPr>
          <a:xfrm>
            <a:off x="307874" y="8103271"/>
            <a:ext cx="4578650" cy="307160"/>
          </a:xfrm>
          <a:prstGeom prst="rect">
            <a:avLst/>
          </a:prstGeom>
          <a:solidFill>
            <a:srgbClr val="0564A6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45" b="1" dirty="0">
                <a:solidFill>
                  <a:schemeClr val="bg1"/>
                </a:solidFill>
              </a:rPr>
              <a:t>Methods and Materials</a:t>
            </a:r>
          </a:p>
        </p:txBody>
      </p:sp>
      <p:sp>
        <p:nvSpPr>
          <p:cNvPr id="19" name="Text Box 193"/>
          <p:cNvSpPr txBox="1">
            <a:spLocks noChangeAspect="1" noChangeArrowheads="1"/>
          </p:cNvSpPr>
          <p:nvPr/>
        </p:nvSpPr>
        <p:spPr bwMode="auto">
          <a:xfrm>
            <a:off x="5203096" y="8665043"/>
            <a:ext cx="4538060" cy="2014048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66502" tIns="66502" rIns="66502" bIns="66502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18" dirty="0">
                <a:latin typeface="Calibri" pitchFamily="34" charset="0"/>
              </a:rPr>
              <a:t>Click here to insert your Conclusions text. Type it in or copy and paste from your Word document or other source.</a:t>
            </a:r>
          </a:p>
          <a:p>
            <a:pPr eaLnBrk="1" hangingPunct="1"/>
            <a:endParaRPr lang="en-US" sz="1018" dirty="0">
              <a:latin typeface="Calibri" pitchFamily="34" charset="0"/>
            </a:endParaRPr>
          </a:p>
          <a:p>
            <a:pPr eaLnBrk="1" hangingPunct="1"/>
            <a:r>
              <a:rPr lang="en-US" sz="1018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1018" b="1" dirty="0">
                <a:latin typeface="Calibri" pitchFamily="34" charset="0"/>
              </a:rPr>
              <a:t>Format Shape, Text Box, Autofit</a:t>
            </a:r>
            <a:r>
              <a:rPr lang="en-US" sz="1018" dirty="0">
                <a:latin typeface="Calibri" pitchFamily="34" charset="0"/>
              </a:rPr>
              <a:t>, and select the “Do Not Autofit” radio button.</a:t>
            </a:r>
          </a:p>
          <a:p>
            <a:pPr eaLnBrk="1" hangingPunct="1"/>
            <a:endParaRPr lang="en-US" sz="1018" dirty="0">
              <a:latin typeface="Calibri" pitchFamily="34" charset="0"/>
            </a:endParaRPr>
          </a:p>
          <a:p>
            <a:pPr eaLnBrk="1" hangingPunct="1"/>
            <a:r>
              <a:rPr lang="en-US" sz="1018" dirty="0">
                <a:latin typeface="Calibri" pitchFamily="34" charset="0"/>
              </a:rPr>
              <a:t>Please do not let text boxes overlap the footer below.</a:t>
            </a:r>
          </a:p>
          <a:p>
            <a:pPr eaLnBrk="1" hangingPunct="1"/>
            <a:endParaRPr lang="en-US" sz="1018" dirty="0">
              <a:latin typeface="Calibri" pitchFamily="34" charset="0"/>
            </a:endParaRPr>
          </a:p>
          <a:p>
            <a:pPr eaLnBrk="1" hangingPunct="1"/>
            <a:endParaRPr lang="en-US" sz="1018" dirty="0">
              <a:latin typeface="Calibri" pitchFamily="34" charset="0"/>
            </a:endParaRPr>
          </a:p>
          <a:p>
            <a:pPr eaLnBrk="1" hangingPunct="1"/>
            <a:endParaRPr lang="en-US" sz="1018" dirty="0">
              <a:latin typeface="Calibri" pitchFamily="34" charset="0"/>
            </a:endParaRPr>
          </a:p>
          <a:p>
            <a:pPr eaLnBrk="1" hangingPunct="1"/>
            <a:endParaRPr lang="en-US" sz="1018" dirty="0">
              <a:latin typeface="Calibri" pitchFamily="34" charset="0"/>
            </a:endParaRPr>
          </a:p>
        </p:txBody>
      </p:sp>
      <p:sp>
        <p:nvSpPr>
          <p:cNvPr id="20" name="Rectangle 19"/>
          <p:cNvSpPr>
            <a:spLocks noChangeAspect="1"/>
          </p:cNvSpPr>
          <p:nvPr/>
        </p:nvSpPr>
        <p:spPr>
          <a:xfrm>
            <a:off x="5210509" y="8380229"/>
            <a:ext cx="4538060" cy="244357"/>
          </a:xfrm>
          <a:prstGeom prst="rect">
            <a:avLst/>
          </a:prstGeom>
          <a:solidFill>
            <a:srgbClr val="0564A6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45" b="1" dirty="0">
                <a:solidFill>
                  <a:schemeClr val="bg1"/>
                </a:solidFill>
              </a:rPr>
              <a:t>Conclusions</a:t>
            </a:r>
          </a:p>
        </p:txBody>
      </p:sp>
      <p:graphicFrame>
        <p:nvGraphicFramePr>
          <p:cNvPr id="21" name="Content Placeholder 114" descr="Sample table with 4 columns, 7 rows." title="Sample Table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548836"/>
              </p:ext>
            </p:extLst>
          </p:nvPr>
        </p:nvGraphicFramePr>
        <p:xfrm>
          <a:off x="307874" y="10936323"/>
          <a:ext cx="4578652" cy="190165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44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46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46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46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1665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27709" marR="27709" marT="17318" marB="17318" anchor="ctr">
                    <a:solidFill>
                      <a:srgbClr val="00607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Heading</a:t>
                      </a:r>
                    </a:p>
                  </a:txBody>
                  <a:tcPr marL="27709" marR="27709" marT="17318" marB="17318" anchor="ctr">
                    <a:solidFill>
                      <a:srgbClr val="00607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Heading</a:t>
                      </a:r>
                    </a:p>
                  </a:txBody>
                  <a:tcPr marL="27709" marR="27709" marT="17318" marB="17318" anchor="ctr">
                    <a:solidFill>
                      <a:srgbClr val="00607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Heading</a:t>
                      </a:r>
                    </a:p>
                  </a:txBody>
                  <a:tcPr marL="27709" marR="27709" marT="17318" marB="17318" anchor="ctr">
                    <a:solidFill>
                      <a:srgbClr val="0060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665">
                <a:tc>
                  <a:txBody>
                    <a:bodyPr/>
                    <a:lstStyle/>
                    <a:p>
                      <a:r>
                        <a:rPr lang="en-US" sz="1000" dirty="0"/>
                        <a:t>Item</a:t>
                      </a:r>
                    </a:p>
                  </a:txBody>
                  <a:tcPr marL="27709" marR="27709" marT="17318" marB="173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800</a:t>
                      </a:r>
                    </a:p>
                  </a:txBody>
                  <a:tcPr marL="27709" marR="27709" marT="17318" marB="173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790</a:t>
                      </a:r>
                    </a:p>
                  </a:txBody>
                  <a:tcPr marL="27709" marR="27709" marT="17318" marB="173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4001</a:t>
                      </a:r>
                    </a:p>
                  </a:txBody>
                  <a:tcPr marL="27709" marR="27709" marT="17318" marB="1731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665">
                <a:tc>
                  <a:txBody>
                    <a:bodyPr/>
                    <a:lstStyle/>
                    <a:p>
                      <a:r>
                        <a:rPr lang="en-US" sz="1000" dirty="0"/>
                        <a:t>Item</a:t>
                      </a:r>
                    </a:p>
                  </a:txBody>
                  <a:tcPr marL="27709" marR="27709" marT="17318" marB="173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356</a:t>
                      </a:r>
                    </a:p>
                  </a:txBody>
                  <a:tcPr marL="27709" marR="27709" marT="17318" marB="173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856</a:t>
                      </a:r>
                    </a:p>
                  </a:txBody>
                  <a:tcPr marL="27709" marR="27709" marT="17318" marB="173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290</a:t>
                      </a:r>
                    </a:p>
                  </a:txBody>
                  <a:tcPr marL="27709" marR="27709" marT="17318" marB="1731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665">
                <a:tc>
                  <a:txBody>
                    <a:bodyPr/>
                    <a:lstStyle/>
                    <a:p>
                      <a:r>
                        <a:rPr lang="en-US" sz="1000" dirty="0"/>
                        <a:t>Item</a:t>
                      </a:r>
                    </a:p>
                  </a:txBody>
                  <a:tcPr marL="27709" marR="27709" marT="17318" marB="173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228</a:t>
                      </a:r>
                    </a:p>
                  </a:txBody>
                  <a:tcPr marL="27709" marR="27709" marT="17318" marB="173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134</a:t>
                      </a:r>
                    </a:p>
                  </a:txBody>
                  <a:tcPr marL="27709" marR="27709" marT="17318" marB="173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238</a:t>
                      </a:r>
                    </a:p>
                  </a:txBody>
                  <a:tcPr marL="27709" marR="27709" marT="17318" marB="1731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1665">
                <a:tc>
                  <a:txBody>
                    <a:bodyPr/>
                    <a:lstStyle/>
                    <a:p>
                      <a:r>
                        <a:rPr lang="en-US" sz="1000" dirty="0"/>
                        <a:t>Item</a:t>
                      </a:r>
                    </a:p>
                  </a:txBody>
                  <a:tcPr marL="27709" marR="27709" marT="17318" marB="173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954</a:t>
                      </a:r>
                    </a:p>
                  </a:txBody>
                  <a:tcPr marL="27709" marR="27709" marT="17318" marB="173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875</a:t>
                      </a:r>
                    </a:p>
                  </a:txBody>
                  <a:tcPr marL="27709" marR="27709" marT="17318" marB="173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976</a:t>
                      </a:r>
                    </a:p>
                  </a:txBody>
                  <a:tcPr marL="27709" marR="27709" marT="17318" marB="1731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1665">
                <a:tc>
                  <a:txBody>
                    <a:bodyPr/>
                    <a:lstStyle/>
                    <a:p>
                      <a:r>
                        <a:rPr lang="en-US" sz="1000" dirty="0"/>
                        <a:t>Item</a:t>
                      </a:r>
                    </a:p>
                  </a:txBody>
                  <a:tcPr marL="27709" marR="27709" marT="17318" marB="173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324</a:t>
                      </a:r>
                    </a:p>
                  </a:txBody>
                  <a:tcPr marL="27709" marR="27709" marT="17318" marB="173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325</a:t>
                      </a:r>
                    </a:p>
                  </a:txBody>
                  <a:tcPr marL="27709" marR="27709" marT="17318" marB="173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301</a:t>
                      </a:r>
                    </a:p>
                  </a:txBody>
                  <a:tcPr marL="27709" marR="27709" marT="17318" marB="1731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1665">
                <a:tc>
                  <a:txBody>
                    <a:bodyPr/>
                    <a:lstStyle/>
                    <a:p>
                      <a:r>
                        <a:rPr lang="en-US" sz="1000" b="1" dirty="0"/>
                        <a:t>Total</a:t>
                      </a:r>
                    </a:p>
                  </a:txBody>
                  <a:tcPr marL="27709" marR="27709" marT="17318" marB="173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356</a:t>
                      </a:r>
                    </a:p>
                  </a:txBody>
                  <a:tcPr marL="27709" marR="27709" marT="17318" marB="173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856</a:t>
                      </a:r>
                    </a:p>
                  </a:txBody>
                  <a:tcPr marL="27709" marR="27709" marT="17318" marB="173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290</a:t>
                      </a:r>
                    </a:p>
                  </a:txBody>
                  <a:tcPr marL="27709" marR="27709" marT="17318" marB="17318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2" name="Text Box 190"/>
          <p:cNvSpPr txBox="1">
            <a:spLocks noChangeAspect="1" noChangeArrowheads="1"/>
          </p:cNvSpPr>
          <p:nvPr/>
        </p:nvSpPr>
        <p:spPr bwMode="auto">
          <a:xfrm>
            <a:off x="307874" y="4899544"/>
            <a:ext cx="4578650" cy="3110567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66502" tIns="66502" rIns="66502" bIns="66502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18" b="1" dirty="0">
                <a:latin typeface="+mn-lt"/>
              </a:rPr>
              <a:t>T</a:t>
            </a:r>
            <a:r>
              <a:rPr lang="en-US" sz="1018" dirty="0">
                <a:latin typeface="+mn-lt"/>
              </a:rPr>
              <a:t>emplate to assist in preparation of a medical or scientific research poster. The dimensions are set for digital viewing, but prints can be scaled up or down in size to any dimension with a similar aspect ratio. </a:t>
            </a:r>
            <a:r>
              <a:rPr lang="en-US" sz="1018" b="1" dirty="0">
                <a:latin typeface="+mn-lt"/>
              </a:rPr>
              <a:t>PRINTS ARE NOT REQUIRED FOR OUR VIRTUAL EVENT IN 2021.</a:t>
            </a:r>
          </a:p>
          <a:p>
            <a:pPr eaLnBrk="1" hangingPunct="1"/>
            <a:endParaRPr lang="en-US" sz="1018" b="1" dirty="0">
              <a:latin typeface="+mn-lt"/>
            </a:endParaRPr>
          </a:p>
          <a:p>
            <a:pPr eaLnBrk="1" hangingPunct="1"/>
            <a:endParaRPr lang="en-US" sz="1018" dirty="0">
              <a:latin typeface="+mn-lt"/>
            </a:endParaRPr>
          </a:p>
          <a:p>
            <a:pPr eaLnBrk="1" hangingPunct="1"/>
            <a:r>
              <a:rPr lang="en-US" sz="1018" dirty="0">
                <a:latin typeface="+mn-lt"/>
              </a:rPr>
              <a:t>You can change the size of this and other text boxes, you can also change the header above (Introduction) and the other headers in this template.</a:t>
            </a:r>
          </a:p>
          <a:p>
            <a:pPr eaLnBrk="1" hangingPunct="1"/>
            <a:endParaRPr lang="en-US" sz="1018" dirty="0">
              <a:latin typeface="+mn-lt"/>
            </a:endParaRPr>
          </a:p>
          <a:p>
            <a:pPr eaLnBrk="1" hangingPunct="1"/>
            <a:endParaRPr lang="en-US" sz="1018" dirty="0">
              <a:latin typeface="+mn-lt"/>
            </a:endParaRPr>
          </a:p>
          <a:p>
            <a:pPr eaLnBrk="1" hangingPunct="1"/>
            <a:endParaRPr lang="en-US" sz="1018" dirty="0">
              <a:latin typeface="+mn-lt"/>
            </a:endParaRPr>
          </a:p>
          <a:p>
            <a:pPr eaLnBrk="1" hangingPunct="1"/>
            <a:endParaRPr lang="en-US" sz="1018" dirty="0">
              <a:latin typeface="+mn-lt"/>
            </a:endParaRPr>
          </a:p>
          <a:p>
            <a:pPr eaLnBrk="1" hangingPunct="1"/>
            <a:endParaRPr lang="en-US" sz="1018" dirty="0">
              <a:latin typeface="+mn-lt"/>
            </a:endParaRPr>
          </a:p>
          <a:p>
            <a:pPr eaLnBrk="1" hangingPunct="1"/>
            <a:endParaRPr lang="en-US" sz="1018" dirty="0">
              <a:latin typeface="+mn-lt"/>
            </a:endParaRPr>
          </a:p>
          <a:p>
            <a:pPr eaLnBrk="1" hangingPunct="1"/>
            <a:endParaRPr lang="en-US" sz="1018" dirty="0">
              <a:latin typeface="+mn-lt"/>
            </a:endParaRPr>
          </a:p>
          <a:p>
            <a:pPr eaLnBrk="1" hangingPunct="1"/>
            <a:endParaRPr lang="en-US" sz="1018" dirty="0">
              <a:latin typeface="+mn-lt"/>
            </a:endParaRPr>
          </a:p>
          <a:p>
            <a:pPr eaLnBrk="1" hangingPunct="1"/>
            <a:endParaRPr lang="en-US" sz="1018" dirty="0">
              <a:latin typeface="+mn-lt"/>
            </a:endParaRPr>
          </a:p>
          <a:p>
            <a:pPr eaLnBrk="1" hangingPunct="1"/>
            <a:endParaRPr lang="en-US" sz="1018" dirty="0">
              <a:latin typeface="+mn-lt"/>
            </a:endParaRPr>
          </a:p>
          <a:p>
            <a:pPr eaLnBrk="1" hangingPunct="1"/>
            <a:endParaRPr lang="en-US" sz="1018" dirty="0">
              <a:latin typeface="+mn-lt"/>
            </a:endParaRPr>
          </a:p>
        </p:txBody>
      </p:sp>
      <p:sp>
        <p:nvSpPr>
          <p:cNvPr id="23" name="Rectangle 22"/>
          <p:cNvSpPr>
            <a:spLocks noChangeAspect="1"/>
          </p:cNvSpPr>
          <p:nvPr/>
        </p:nvSpPr>
        <p:spPr>
          <a:xfrm>
            <a:off x="5203096" y="2298897"/>
            <a:ext cx="4538060" cy="244357"/>
          </a:xfrm>
          <a:prstGeom prst="rect">
            <a:avLst/>
          </a:prstGeom>
          <a:solidFill>
            <a:srgbClr val="0564A6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45" b="1" dirty="0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27" name="Rectangle 265"/>
          <p:cNvSpPr>
            <a:spLocks noChangeAspect="1" noChangeArrowheads="1"/>
          </p:cNvSpPr>
          <p:nvPr/>
        </p:nvSpPr>
        <p:spPr bwMode="auto">
          <a:xfrm>
            <a:off x="8434325" y="588110"/>
            <a:ext cx="1212387" cy="909289"/>
          </a:xfrm>
          <a:prstGeom prst="rect">
            <a:avLst/>
          </a:prstGeom>
          <a:blipFill dpi="0" rotWithShape="1">
            <a:blip r:embed="rId3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478" tIns="15239" rIns="30478" bIns="15239" anchor="ctr"/>
          <a:lstStyle/>
          <a:p>
            <a:pPr algn="ctr" defTabSz="1462663"/>
            <a:r>
              <a:rPr lang="en-US" sz="654" b="1" dirty="0">
                <a:latin typeface="Calibri" pitchFamily="34" charset="0"/>
              </a:rPr>
              <a:t>REPLACE THIS BOX WITH YOUR PHOTO OR DELETE</a:t>
            </a:r>
          </a:p>
        </p:txBody>
      </p:sp>
      <p:pic>
        <p:nvPicPr>
          <p:cNvPr id="28" name="Picture 178" descr="Picture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3096" y="11233515"/>
            <a:ext cx="1276835" cy="1064029"/>
          </a:xfrm>
          <a:prstGeom prst="rect">
            <a:avLst/>
          </a:prstGeom>
          <a:noFill/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179" descr="Picture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3709" y="11233515"/>
            <a:ext cx="1276835" cy="1064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Text Box 180"/>
          <p:cNvSpPr txBox="1">
            <a:spLocks noChangeAspect="1" noChangeArrowheads="1"/>
          </p:cNvSpPr>
          <p:nvPr/>
        </p:nvSpPr>
        <p:spPr bwMode="auto">
          <a:xfrm>
            <a:off x="5244708" y="12341879"/>
            <a:ext cx="1308371" cy="204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727" b="1" dirty="0">
                <a:latin typeface="Calibri" pitchFamily="34" charset="0"/>
              </a:rPr>
              <a:t>Figure 1.</a:t>
            </a:r>
            <a:r>
              <a:rPr lang="en-US" sz="727" dirty="0">
                <a:latin typeface="Calibri" pitchFamily="34" charset="0"/>
              </a:rPr>
              <a:t> Label in 20pt Calibri.</a:t>
            </a:r>
          </a:p>
        </p:txBody>
      </p:sp>
      <p:sp>
        <p:nvSpPr>
          <p:cNvPr id="31" name="Text Box 181"/>
          <p:cNvSpPr txBox="1">
            <a:spLocks noChangeAspect="1" noChangeArrowheads="1"/>
          </p:cNvSpPr>
          <p:nvPr/>
        </p:nvSpPr>
        <p:spPr bwMode="auto">
          <a:xfrm>
            <a:off x="6845197" y="12341879"/>
            <a:ext cx="1308371" cy="204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727" b="1" dirty="0">
                <a:latin typeface="Calibri" pitchFamily="34" charset="0"/>
              </a:rPr>
              <a:t>Figure 2.</a:t>
            </a:r>
            <a:r>
              <a:rPr lang="en-US" sz="727" dirty="0">
                <a:latin typeface="Calibri" pitchFamily="34" charset="0"/>
              </a:rPr>
              <a:t> Label in 20pt Calibri.</a:t>
            </a: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464321" y="11233515"/>
            <a:ext cx="1276835" cy="1064029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</p:pic>
      <p:sp>
        <p:nvSpPr>
          <p:cNvPr id="33" name="Text Box 181"/>
          <p:cNvSpPr txBox="1">
            <a:spLocks noChangeAspect="1" noChangeArrowheads="1"/>
          </p:cNvSpPr>
          <p:nvPr/>
        </p:nvSpPr>
        <p:spPr bwMode="auto">
          <a:xfrm>
            <a:off x="8490035" y="12341879"/>
            <a:ext cx="1308371" cy="204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727" b="1" dirty="0">
                <a:latin typeface="Calibri" pitchFamily="34" charset="0"/>
              </a:rPr>
              <a:t>Figure 3.</a:t>
            </a:r>
            <a:r>
              <a:rPr lang="en-US" sz="727" dirty="0">
                <a:latin typeface="Calibri" pitchFamily="34" charset="0"/>
              </a:rPr>
              <a:t> Label in 20pt Calibri.</a:t>
            </a:r>
          </a:p>
        </p:txBody>
      </p:sp>
      <p:graphicFrame>
        <p:nvGraphicFramePr>
          <p:cNvPr id="35" name="Chart 34">
            <a:extLst>
              <a:ext uri="{FF2B5EF4-FFF2-40B4-BE49-F238E27FC236}">
                <a16:creationId xmlns:a16="http://schemas.microsoft.com/office/drawing/2014/main" id="{2B3B4478-A17C-4DCE-8FB2-4E4EAC503A7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5370264"/>
              </p:ext>
            </p:extLst>
          </p:nvPr>
        </p:nvGraphicFramePr>
        <p:xfrm>
          <a:off x="5244708" y="5546268"/>
          <a:ext cx="4496448" cy="2282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34" name="Picture 33">
            <a:extLst>
              <a:ext uri="{FF2B5EF4-FFF2-40B4-BE49-F238E27FC236}">
                <a16:creationId xmlns:a16="http://schemas.microsoft.com/office/drawing/2014/main" id="{48592A7D-7552-4D48-B945-CB7EB1D730F7}"/>
              </a:ext>
            </a:extLst>
          </p:cNvPr>
          <p:cNvPicPr>
            <a:picLocks noChangeAspect="1"/>
          </p:cNvPicPr>
          <p:nvPr/>
        </p:nvPicPr>
        <p:blipFill>
          <a:blip r:embed="rId8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13339089"/>
            <a:ext cx="10058400" cy="1376255"/>
          </a:xfrm>
          <a:prstGeom prst="rect">
            <a:avLst/>
          </a:prstGeom>
          <a:noFill/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D6A38AC-8ED7-4218-AF35-67F005AA36B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13418150"/>
            <a:ext cx="10058400" cy="1229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34241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andard" id="{7ADE23E6-9D81-824B-9A4E-4E39F05A491A}" vid="{7A6528BC-E4DA-C24F-95FD-41675818514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239</TotalTime>
  <Words>663</Words>
  <Application>Microsoft Office PowerPoint</Application>
  <PresentationFormat>Custom</PresentationFormat>
  <Paragraphs>87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Standard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Kirsten Friedli</cp:lastModifiedBy>
  <cp:revision>30</cp:revision>
  <cp:lastPrinted>2020-12-28T22:22:27Z</cp:lastPrinted>
  <dcterms:created xsi:type="dcterms:W3CDTF">2020-12-28T19:34:33Z</dcterms:created>
  <dcterms:modified xsi:type="dcterms:W3CDTF">2021-08-11T18:34:07Z</dcterms:modified>
</cp:coreProperties>
</file>